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院：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指导教师：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7135086" y="5125278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978" y="4717477"/>
            <a:ext cx="1595121" cy="1492711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DB0CCF5-5B31-854F-E724-93EB9FE6AB09}"/>
              </a:ext>
            </a:extLst>
          </p:cNvPr>
          <p:cNvSpPr txBox="1"/>
          <p:nvPr/>
        </p:nvSpPr>
        <p:spPr>
          <a:xfrm>
            <a:off x="3152377" y="3233001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</a:t>
            </a: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中荣获</a:t>
            </a:r>
          </a:p>
        </p:txBody>
      </p:sp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60</Words>
  <Application>Microsoft Office PowerPoint</Application>
  <PresentationFormat>宽屏</PresentationFormat>
  <Paragraphs>13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17</cp:revision>
  <dcterms:created xsi:type="dcterms:W3CDTF">2023-09-24T03:40:19Z</dcterms:created>
  <dcterms:modified xsi:type="dcterms:W3CDTF">2024-02-27T06:55:52Z</dcterms:modified>
</cp:coreProperties>
</file>

<file path=docProps/thumbnail.jpeg>
</file>